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5" r:id="rId5"/>
    <p:sldId id="296" r:id="rId6"/>
    <p:sldId id="306" r:id="rId7"/>
    <p:sldId id="294" r:id="rId8"/>
    <p:sldId id="317" r:id="rId9"/>
    <p:sldId id="318" r:id="rId10"/>
    <p:sldId id="332" r:id="rId11"/>
    <p:sldId id="322" r:id="rId12"/>
    <p:sldId id="326" r:id="rId13"/>
    <p:sldId id="325" r:id="rId14"/>
    <p:sldId id="329" r:id="rId15"/>
    <p:sldId id="323" r:id="rId16"/>
    <p:sldId id="330" r:id="rId17"/>
    <p:sldId id="324" r:id="rId18"/>
    <p:sldId id="331" r:id="rId19"/>
    <p:sldId id="307" r:id="rId20"/>
    <p:sldId id="320" r:id="rId21"/>
    <p:sldId id="321" r:id="rId22"/>
    <p:sldId id="327" r:id="rId23"/>
    <p:sldId id="31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879" autoAdjust="0"/>
  </p:normalViewPr>
  <p:slideViewPr>
    <p:cSldViewPr snapToGrid="0">
      <p:cViewPr varScale="1">
        <p:scale>
          <a:sx n="73" d="100"/>
          <a:sy n="73" d="100"/>
        </p:scale>
        <p:origin x="2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1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/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/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/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/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/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/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/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/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296" y="1983229"/>
            <a:ext cx="6693408" cy="198797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ONLINE </a:t>
            </a:r>
            <a:r>
              <a:rPr lang="en-US" sz="4800" dirty="0"/>
              <a:t>PLANT</a:t>
            </a:r>
            <a:br>
              <a:rPr lang="en-US" sz="4800" dirty="0"/>
            </a:br>
            <a:r>
              <a:rPr lang="en-US" sz="4800" dirty="0"/>
              <a:t>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8995" y="4528185"/>
            <a:ext cx="2874010" cy="941070"/>
          </a:xfrm>
        </p:spPr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Viswanathan 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Adding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788FC7-DCA3-9B68-B96E-95A850FDDE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3093" y="2904066"/>
            <a:ext cx="10241280" cy="298873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Listings: Display a variety of plants with images, descriptions, prices, and available quantities.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Filters and Search: Allow customers to filter plants by categories, such as indoor, outdoor, flowering, succulents, etc., and search for specific plants.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Details: Provide detailed information about each plant, including care instructions, size, and customer reviews.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Adding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0ADB4-AED0-16E9-8482-71807110F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 t="14286" r="4553" b="8730"/>
          <a:stretch/>
        </p:blipFill>
        <p:spPr>
          <a:xfrm>
            <a:off x="6270171" y="2590799"/>
            <a:ext cx="5279572" cy="3494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2FB28-3597-B1F9-E298-67B1F30D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13809" r="4376" b="9047"/>
          <a:stretch/>
        </p:blipFill>
        <p:spPr>
          <a:xfrm>
            <a:off x="642257" y="2590799"/>
            <a:ext cx="5116286" cy="37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788FC7-DCA3-9B68-B96E-95A850FDDE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980309"/>
            <a:ext cx="10241280" cy="263414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PageCart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Summary: Show a list of selected plants with quantities, prices, and subtotal.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Cart: Allow customers to update quantities, remove items, or save items for later.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Total: Display the total cost, including any applicable taxes and shipping fees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4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BFB2C-6E15-F215-A984-6616661B2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9" r="4822" b="7066"/>
          <a:stretch/>
        </p:blipFill>
        <p:spPr>
          <a:xfrm>
            <a:off x="1823129" y="2514103"/>
            <a:ext cx="8545741" cy="38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8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Payment Page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788FC7-DCA3-9B68-B96E-95A850FDDE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07776"/>
            <a:ext cx="10241280" cy="3242691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payment module for the bicycle rental system will allow users to securely pay for their bicycle rentals using either PayPal or Stripe. This module will handle various payment-related tasks, including: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authorization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Secure data transmission</a:t>
            </a:r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Integrates with secure payment gateways to accept various payment methods, including credit/debit cards, digital wallets, and bank transfers.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Payment Status: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Tracks the status of payments and provides users with receipts and payment confirmations.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View Bookings: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After payment, allows users to view their upcoming and past bookings, including details and status.</a:t>
            </a:r>
          </a:p>
        </p:txBody>
      </p:sp>
    </p:spTree>
    <p:extLst>
      <p:ext uri="{BB962C8B-B14F-4D97-AF65-F5344CB8AC3E}">
        <p14:creationId xmlns:p14="http://schemas.microsoft.com/office/powerpoint/2010/main" val="162515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7629A-CF5C-0F12-A78F-01A2AC3E3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3" r="5314" b="9555"/>
          <a:stretch/>
        </p:blipFill>
        <p:spPr>
          <a:xfrm>
            <a:off x="816428" y="2549173"/>
            <a:ext cx="4822372" cy="3653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011B9-BC6C-F0DE-FE28-7CE869B06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87" r="6250" b="9554"/>
          <a:stretch/>
        </p:blipFill>
        <p:spPr>
          <a:xfrm>
            <a:off x="6096000" y="2549173"/>
            <a:ext cx="5333999" cy="36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>
          <a:xfrm>
            <a:off x="228600" y="98916"/>
            <a:ext cx="1171592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Code Screenshots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DF219-AD03-295E-5D34-DE8238201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6" t="11650" r="24107" b="8095"/>
          <a:stretch/>
        </p:blipFill>
        <p:spPr>
          <a:xfrm>
            <a:off x="1141107" y="1424479"/>
            <a:ext cx="4502191" cy="419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54271F-BC42-F637-B965-4478D26D7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3" t="13016" r="24822" b="12857"/>
          <a:stretch/>
        </p:blipFill>
        <p:spPr>
          <a:xfrm>
            <a:off x="6553326" y="1424478"/>
            <a:ext cx="4502191" cy="41925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88552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Output Screenshots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903208" y="4553304"/>
            <a:ext cx="217234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A3B6AB2-DE40-EFCE-ECDD-BD701B0FB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14308" r="6006" b="7805"/>
          <a:stretch/>
        </p:blipFill>
        <p:spPr>
          <a:xfrm>
            <a:off x="1205511" y="1118336"/>
            <a:ext cx="4224001" cy="2037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F1033F-6F38-5B2D-F086-397EACB65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9" r="4286" b="13334"/>
          <a:stretch/>
        </p:blipFill>
        <p:spPr>
          <a:xfrm>
            <a:off x="6206412" y="1118336"/>
            <a:ext cx="4224001" cy="2037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B860F-A7AF-90D5-8224-2690974193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" t="14127" r="4464" b="7585"/>
          <a:stretch/>
        </p:blipFill>
        <p:spPr>
          <a:xfrm>
            <a:off x="1205511" y="3537858"/>
            <a:ext cx="4224000" cy="2201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5543CB-9F3D-51C1-87FA-8AA18EC7C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9" r="4822" b="7066"/>
          <a:stretch/>
        </p:blipFill>
        <p:spPr>
          <a:xfrm>
            <a:off x="6206412" y="3537857"/>
            <a:ext cx="4309643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>
          <a:xfrm>
            <a:off x="228600" y="305932"/>
            <a:ext cx="11725362" cy="91999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Code Screenshot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0D521-AFB5-A179-5AAC-18916F095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4" t="12364" r="29428" b="8594"/>
          <a:stretch/>
        </p:blipFill>
        <p:spPr>
          <a:xfrm>
            <a:off x="2160814" y="1225929"/>
            <a:ext cx="8109857" cy="43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>
          <a:xfrm>
            <a:off x="228600" y="305932"/>
            <a:ext cx="11725362" cy="91999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Connectivity Screenshot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AC4A01B-ECDA-9874-4016-7D6479BD0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8" t="12015" r="36454" b="7210"/>
          <a:stretch/>
        </p:blipFill>
        <p:spPr>
          <a:xfrm>
            <a:off x="1807028" y="1338146"/>
            <a:ext cx="8206767" cy="42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2190" y="723271"/>
            <a:ext cx="3749040" cy="10789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7422190" y="1606973"/>
            <a:ext cx="3749040" cy="4062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and Backend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and Screenshots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/>
              </a:solidFill>
              <a:latin typeface="Gill Sans Nova Light" panose="020F030202020403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575560" cy="365125"/>
          </a:xfrm>
        </p:spPr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reeform 2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4" t="-7719" r="-1456" b="-2500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028" y="1540933"/>
            <a:ext cx="8695944" cy="88053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8161" y="2421467"/>
            <a:ext cx="7538551" cy="2243666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dirty="0"/>
              <a:t>In today's digital age, e-commerce has transformed the way people shop for various products, including plants and gardening essentials. The Plant Online Shop project aims to create a user-friendly online platform where customers can browse, select, and purchase a wide range of plants, gardening tools, and related accessories conveniently from their homes.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0" y="745363"/>
            <a:ext cx="5101336" cy="97622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69000" y="1843002"/>
            <a:ext cx="5386388" cy="4513348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system of a plant online shop involves manual processes for handling orders, inventory, and customer interactions.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are placed through phone calls, emails, or in-person visits, limiting the shop's customer base to local areas. Inventory management relies on basic spreadsheets or manual tracking methods, which can be inefficient.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 are collected in-person with cash or card upon delivery. Marketing is primarily local, and communication with customers is through direct means.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lack of online presence and data analysis. Transitioning to an online shop would mean implementing a digital platform for online browsing, ordering, and payment, which would expand the customer reach, improve efficiency, and enhance overall customer experience.</a:t>
            </a:r>
          </a:p>
          <a:p>
            <a:endParaRPr lang="en-US" dirty="0">
              <a:solidFill>
                <a:schemeClr val="accent6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086" y="551775"/>
            <a:ext cx="5101336" cy="71648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3229" y="1409770"/>
            <a:ext cx="5943600" cy="365518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plant shop system will allow customers to easily browse and purchase plants and related products online.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create accounts, search for plants by category or name, view detailed plant information, add items to a shopping cart, and securely checkout using integrated payment options.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Administrators will have tools to manage products, orders, users, and inventory through a user-friendly dashboard. The system will use modern technologies for both frontend (user interface) and backend (server-side logic), ensuring a responsive and reliable online shopping experience.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features like reviews, 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wishlists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email notifications will enhance user engagement.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process will involve planning, implementation, testing, and deployment to create a robust and efficient online plant shopping platform.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189" y="1981537"/>
            <a:ext cx="8705088" cy="685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0988" y="2666998"/>
            <a:ext cx="8705089" cy="5926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required are</a:t>
            </a:r>
          </a:p>
        </p:txBody>
      </p:sp>
      <p:sp>
        <p:nvSpPr>
          <p:cNvPr id="6" name="Text Placeholder 2"/>
          <p:cNvSpPr txBox="1"/>
          <p:nvPr/>
        </p:nvSpPr>
        <p:spPr>
          <a:xfrm>
            <a:off x="4250267" y="3174999"/>
            <a:ext cx="6139010" cy="164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browser-Google Chrome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ReactJS, CSS, Javascript,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- 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189" y="1981537"/>
            <a:ext cx="8705088" cy="685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1189" y="2590627"/>
            <a:ext cx="8705089" cy="5926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Modules are</a:t>
            </a:r>
          </a:p>
        </p:txBody>
      </p:sp>
      <p:sp>
        <p:nvSpPr>
          <p:cNvPr id="6" name="Text Placeholder 2"/>
          <p:cNvSpPr txBox="1"/>
          <p:nvPr/>
        </p:nvSpPr>
        <p:spPr>
          <a:xfrm>
            <a:off x="5012268" y="3106923"/>
            <a:ext cx="6139010" cy="164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Adding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</a:t>
            </a:r>
          </a:p>
        </p:txBody>
      </p:sp>
    </p:spTree>
    <p:extLst>
      <p:ext uri="{BB962C8B-B14F-4D97-AF65-F5344CB8AC3E}">
        <p14:creationId xmlns:p14="http://schemas.microsoft.com/office/powerpoint/2010/main" val="323275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6" y="482599"/>
            <a:ext cx="11430000" cy="11176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80204-73B1-B9B3-B87B-A6AB8ED6E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Bicycle Rental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788FC7-DCA3-9B68-B96E-95A850FDDE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3093" y="2980309"/>
            <a:ext cx="10241280" cy="3093920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an Online Plant Store, the login module plays a critical role in ensuring secure and streamlined access for customers, administrators, and other stakeholders.</a:t>
            </a:r>
          </a:p>
          <a:p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The login module is designed to authenticate customers, administrators, and other authorized personnel, allowing them access to the store's features based on their roles. </a:t>
            </a:r>
          </a:p>
          <a:p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module ensures that only registered and verified individuals can interact with the system, maintaining security and preventing unauthorized </a:t>
            </a:r>
            <a:r>
              <a:rPr lang="en-US" sz="1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access.The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login module can be accessed after registering an account on the site.</a:t>
            </a:r>
          </a:p>
        </p:txBody>
      </p:sp>
    </p:spTree>
    <p:extLst>
      <p:ext uri="{BB962C8B-B14F-4D97-AF65-F5344CB8AC3E}">
        <p14:creationId xmlns:p14="http://schemas.microsoft.com/office/powerpoint/2010/main" val="424266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475-E37C-39B8-A658-CF7D870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Registration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13AD6-5387-864B-B25A-005274702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991A597-23EE-D5C2-5849-7995CFAC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14308" r="6006" b="7805"/>
          <a:stretch/>
        </p:blipFill>
        <p:spPr>
          <a:xfrm>
            <a:off x="2220686" y="2601686"/>
            <a:ext cx="7601243" cy="35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4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4EFF02-EA18-493C-972D-813DB244CB64}">
  <ds:schemaRefs/>
</ds:datastoreItem>
</file>

<file path=customXml/itemProps2.xml><?xml version="1.0" encoding="utf-8"?>
<ds:datastoreItem xmlns:ds="http://schemas.openxmlformats.org/officeDocument/2006/customXml" ds:itemID="{9ACE2AAA-C718-435C-B4E6-95A08ACAC441}">
  <ds:schemaRefs/>
</ds:datastoreItem>
</file>

<file path=customXml/itemProps3.xml><?xml version="1.0" encoding="utf-8"?>
<ds:datastoreItem xmlns:ds="http://schemas.openxmlformats.org/officeDocument/2006/customXml" ds:itemID="{8FBB2F3B-6257-41BB-8B64-5AC7494F27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{157D4D51-6654-4995-B25A-F0691FF64FCB}tf56410444_win32</Template>
  <TotalTime>537</TotalTime>
  <Words>817</Words>
  <Application>Microsoft Office PowerPoint</Application>
  <PresentationFormat>Widescreen</PresentationFormat>
  <Paragraphs>101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Times New Roman</vt:lpstr>
      <vt:lpstr>Office Theme</vt:lpstr>
      <vt:lpstr> ONLINE PLANT STORE</vt:lpstr>
      <vt:lpstr>Agenda</vt:lpstr>
      <vt:lpstr> Introduction</vt:lpstr>
      <vt:lpstr>Existing Solution</vt:lpstr>
      <vt:lpstr>Proposed Solution</vt:lpstr>
      <vt:lpstr>Software Requirements</vt:lpstr>
      <vt:lpstr>Modules</vt:lpstr>
      <vt:lpstr>Registration Page</vt:lpstr>
      <vt:lpstr> Registration Page</vt:lpstr>
      <vt:lpstr>Product Adding Page</vt:lpstr>
      <vt:lpstr>Product Adding Page</vt:lpstr>
      <vt:lpstr>Cart Page</vt:lpstr>
      <vt:lpstr>Cart Page</vt:lpstr>
      <vt:lpstr>Payment Page</vt:lpstr>
      <vt:lpstr>Payment Page</vt:lpstr>
      <vt:lpstr>Frontend Code Screenshots</vt:lpstr>
      <vt:lpstr>Frontend Output Screenshots</vt:lpstr>
      <vt:lpstr>Backend Code Screenshot</vt:lpstr>
      <vt:lpstr>Database Connectivity Screenshot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Bicycle Rental &amp; Tracking system</dc:title>
  <dc:creator>Sabhareeswaran S</dc:creator>
  <cp:lastModifiedBy>viswamukesh m</cp:lastModifiedBy>
  <cp:revision>10</cp:revision>
  <dcterms:created xsi:type="dcterms:W3CDTF">2024-04-23T17:05:00Z</dcterms:created>
  <dcterms:modified xsi:type="dcterms:W3CDTF">2024-06-12T05:01:53Z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83D6DDE9C80E404FB31CDD8C20442442_12</vt:lpwstr>
  </property>
  <property fmtid="{D5CDD505-2E9C-101B-9397-08002B2CF9AE}" pid="4" name="KSOProductBuildVer">
    <vt:lpwstr>1033-12.2.0.13538</vt:lpwstr>
  </property>
</Properties>
</file>